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3DE631-36EC-47B5-BE38-FF96528589B6}">
  <a:tblStyle styleId="{273DE631-36EC-47B5-BE38-FF96528589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6c280ef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6c280ef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6c280ef2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6c280ef2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6c280ef2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6c280ef2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6c280ef2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6c280ef2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6c280ef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6c280ef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6c280ef2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6c280ef2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6c280ef2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6c280ef2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6c280ef2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6c280ef2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6c280ef2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6c280ef2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6c280ef2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6c280ef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6c280ef2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6c280ef2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Sentiment Analysis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450" y="3591250"/>
            <a:ext cx="37878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- Tanya Goel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Enrollment number - 36614802718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- 5C7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225" y="1638449"/>
            <a:ext cx="3450376" cy="20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descr="Portrait-oriented black smaptphone"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0925" y="2320925"/>
            <a:ext cx="923075" cy="192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209" name="Google Shape;209;p26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Cleaning of tweet text using regular expression to remove </a:t>
            </a:r>
            <a:r>
              <a:rPr b="1"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‘@, https://,#’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,etc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Translation of tweet texts of other languages to English for sentiment analysis.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Analysis of tweet text.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RESULT (out of 211 tweets):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Neutral = 49 %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Positive = 38.6 %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Negative = 12.4 %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0" y="4059550"/>
            <a:ext cx="1763553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250" y="4059550"/>
            <a:ext cx="1417374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619" y="3919050"/>
            <a:ext cx="1071325" cy="9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363"/>
            <a:ext cx="4314000" cy="44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850" y="1786125"/>
            <a:ext cx="5504150" cy="17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224" name="Google Shape;224;p28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Graph plotting on the data collected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Multiple graphs plotting using different parameters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22875"/>
            <a:ext cx="1539725" cy="9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863" y="4198317"/>
            <a:ext cx="2382412" cy="57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375" y="721975"/>
            <a:ext cx="5394000" cy="36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7563"/>
            <a:ext cx="9143999" cy="360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7562"/>
            <a:ext cx="9143999" cy="360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763" y="702900"/>
            <a:ext cx="4440476" cy="44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0" y="0"/>
            <a:ext cx="91440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DATA CLOUD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729450" y="2078875"/>
            <a:ext cx="7688700" cy="28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★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Such analysis can be performed on other featured artists of the Sony Music Entertainment company. 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★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We can perform a similar Twitter Sentiment Analysis on the songs released by artists featured by Sony Music Entertainment to analyze their reach and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people's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reaction towards those songs.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729450" y="1920425"/>
            <a:ext cx="7688700" cy="30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[1] AH Infotech (www.ahinfotechusa.com)  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[2] Sony Music Entertainment (www.sonymusic.com) 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[2] GeeksForGeeks (www.geeksforgeeks.com) 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[3] Kaggle (www.kaggle.com) 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[4] StackOverFlow (www.stackoverflow.com)  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[5] Wikipedia  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[6] W3 Schools (www.w3schools.com)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7" name="Google Shape;147;p18"/>
          <p:cNvSpPr txBox="1"/>
          <p:nvPr>
            <p:ph idx="4294967295" type="subTitle"/>
          </p:nvPr>
        </p:nvSpPr>
        <p:spPr>
          <a:xfrm>
            <a:off x="4082575" y="2350175"/>
            <a:ext cx="4540500" cy="22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perform sentiment analysis on the tweets collected manually which mention one of the featured artists of Sony Music International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29450" y="1322450"/>
            <a:ext cx="7688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899775" y="2121850"/>
            <a:ext cx="7225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Char char="★"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allow the company to analyse the social media presence and influence of their featured artists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Char char="★"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allow the company to analyse how people reciprocate towards the song released by their featured artists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22450"/>
            <a:ext cx="76884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Timeline</a:t>
            </a: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 flipH="1" rot="10800000">
            <a:off x="869075" y="3008925"/>
            <a:ext cx="7242300" cy="12000"/>
          </a:xfrm>
          <a:prstGeom prst="straightConnector1">
            <a:avLst/>
          </a:prstGeom>
          <a:noFill/>
          <a:ln cap="flat" cmpd="sng" w="38100">
            <a:solidFill>
              <a:srgbClr val="D0E0E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/>
        </p:nvSpPr>
        <p:spPr>
          <a:xfrm>
            <a:off x="3400946" y="2481383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Table Preprocessing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584562" y="2481383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Sentiment Analysis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2200080" y="2481373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Data Filtering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999193" y="2481383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Data Collection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759525" y="2481383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Exploratory Data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Analysis (EDA)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6934512" y="2481383"/>
            <a:ext cx="1060200" cy="106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Word Cloud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 sz="3000"/>
          </a:p>
        </p:txBody>
      </p:sp>
      <p:sp>
        <p:nvSpPr>
          <p:cNvPr id="171" name="Google Shape;171;p21"/>
          <p:cNvSpPr txBox="1"/>
          <p:nvPr>
            <p:ph idx="2" type="body"/>
          </p:nvPr>
        </p:nvSpPr>
        <p:spPr>
          <a:xfrm>
            <a:off x="4572000" y="0"/>
            <a:ext cx="4572000" cy="50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Twitter API keys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Script for </a:t>
            </a:r>
            <a:r>
              <a:rPr i="1"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continuous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data collection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Query creation (‘@DojaCat’, ‘#DojaCat’, ‘#dojacat’, ‘#doja_cat’, etc)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Run script to collect data rigorously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Total tweets collected = 6,218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25" y="4113200"/>
            <a:ext cx="1714300" cy="8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50" y="4113200"/>
            <a:ext cx="1713578" cy="8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Filtering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9" name="Google Shape;179;p22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Removal of duplicate tweets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Unique tweets identification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Unique users identification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Grouping of data on the basis of user id and tweet id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Total tweets after filtering = 211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25" y="4142142"/>
            <a:ext cx="1894950" cy="76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550" y="3948125"/>
            <a:ext cx="985875" cy="9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2199" y="3923899"/>
            <a:ext cx="985875" cy="9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Preprocessing</a:t>
            </a:r>
            <a:endParaRPr/>
          </a:p>
        </p:txBody>
      </p:sp>
      <p:sp>
        <p:nvSpPr>
          <p:cNvPr id="188" name="Google Shape;188;p23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Calculated max followers count of each user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Calculated max retweet count of each user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Addition of sentiment and sentiment score of each tweet as per words used in it (positive, negative, neutral)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Removal of unnecessary columns and addition of new required columns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500" y="514975"/>
            <a:ext cx="573405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268600" y="201450"/>
            <a:ext cx="1557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Before: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94150" y="2496175"/>
            <a:ext cx="1557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After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: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050" y="2997675"/>
            <a:ext cx="53911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sp>
        <p:nvSpPr>
          <p:cNvPr id="202" name="Google Shape;202;p25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3" name="Google Shape;203;p25"/>
          <p:cNvGraphicFramePr/>
          <p:nvPr/>
        </p:nvGraphicFramePr>
        <p:xfrm>
          <a:off x="4572000" y="-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{273DE631-36EC-47B5-BE38-FF96528589B6}</a:tableStyleId>
              </a:tblPr>
              <a:tblGrid>
                <a:gridCol w="2286000"/>
                <a:gridCol w="2286000"/>
              </a:tblGrid>
              <a:tr h="116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Tweets collected (with duplicates)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6,218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Tweets (without duplicates)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211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8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Queries used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0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Average followers count of all users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1143.261438</a:t>
                      </a:r>
                      <a:endParaRPr sz="1800"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0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Average retweet count of all users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574.437908</a:t>
                      </a:r>
                      <a:endParaRPr sz="1800"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